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0" r:id="rId8"/>
    <p:sldId id="277" r:id="rId9"/>
    <p:sldId id="272" r:id="rId10"/>
    <p:sldId id="278" r:id="rId11"/>
    <p:sldId id="271" r:id="rId12"/>
    <p:sldId id="273" r:id="rId13"/>
    <p:sldId id="274" r:id="rId14"/>
    <p:sldId id="279" r:id="rId15"/>
    <p:sldId id="262" r:id="rId16"/>
    <p:sldId id="275" r:id="rId17"/>
    <p:sldId id="276" r:id="rId18"/>
    <p:sldId id="269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84"/>
    <a:srgbClr val="FB7A65"/>
    <a:srgbClr val="FFB3B3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71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4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5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9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9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0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5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2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BF234F3-EEE3-4657-970C-304861B0F085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3FD941-4348-4994-B1C2-004CD6A1DF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157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33752" y="-378373"/>
            <a:ext cx="7614744" cy="7662041"/>
          </a:xfrm>
          <a:prstGeom prst="ellipse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1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4353C-610E-43C9-9534-64C47BAF5C05}"/>
              </a:ext>
            </a:extLst>
          </p:cNvPr>
          <p:cNvGrpSpPr/>
          <p:nvPr/>
        </p:nvGrpSpPr>
        <p:grpSpPr>
          <a:xfrm>
            <a:off x="1956000" y="-1422000"/>
            <a:ext cx="8280000" cy="8280000"/>
            <a:chOff x="1956000" y="-1422000"/>
            <a:chExt cx="8280000" cy="82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8B3A4B-E599-4A26-A028-CF7AA62B0064}"/>
                </a:ext>
              </a:extLst>
            </p:cNvPr>
            <p:cNvSpPr/>
            <p:nvPr/>
          </p:nvSpPr>
          <p:spPr>
            <a:xfrm>
              <a:off x="1956000" y="-1422000"/>
              <a:ext cx="8280000" cy="8280000"/>
            </a:xfrm>
            <a:prstGeom prst="rect">
              <a:avLst/>
            </a:prstGeom>
            <a:blipFill dpi="0"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6F023B-0217-4B07-B5B9-CB675B1D3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20"/>
            <a:stretch/>
          </p:blipFill>
          <p:spPr>
            <a:xfrm>
              <a:off x="3131183" y="-713232"/>
              <a:ext cx="5929634" cy="7571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38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11DD40-BEFF-4843-9B49-965CDC41130C}"/>
              </a:ext>
            </a:extLst>
          </p:cNvPr>
          <p:cNvGrpSpPr/>
          <p:nvPr/>
        </p:nvGrpSpPr>
        <p:grpSpPr>
          <a:xfrm>
            <a:off x="2364828" y="-168823"/>
            <a:ext cx="8766270" cy="8677575"/>
            <a:chOff x="2364828" y="-168823"/>
            <a:chExt cx="8766270" cy="86775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4446E8-A2FE-4782-8AEF-701D24300C67}"/>
                </a:ext>
              </a:extLst>
            </p:cNvPr>
            <p:cNvSpPr/>
            <p:nvPr/>
          </p:nvSpPr>
          <p:spPr>
            <a:xfrm>
              <a:off x="2364828" y="-168823"/>
              <a:ext cx="7614744" cy="766204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11B24-3CBE-4DC0-931B-528881378246}"/>
                </a:ext>
              </a:extLst>
            </p:cNvPr>
            <p:cNvGrpSpPr/>
            <p:nvPr/>
          </p:nvGrpSpPr>
          <p:grpSpPr>
            <a:xfrm>
              <a:off x="2364828" y="4681863"/>
              <a:ext cx="8766270" cy="3826889"/>
              <a:chOff x="2574378" y="3919863"/>
              <a:chExt cx="8766270" cy="382688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FA424E-0187-4B1B-9916-C30F968F68BA}"/>
                  </a:ext>
                </a:extLst>
              </p:cNvPr>
              <p:cNvSpPr/>
              <p:nvPr/>
            </p:nvSpPr>
            <p:spPr>
              <a:xfrm>
                <a:off x="2574378" y="5442296"/>
                <a:ext cx="6135174" cy="14157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herolina" panose="02000500000000000000" pitchFamily="2" charset="0"/>
                  </a:rPr>
                  <a:t>S</a:t>
                </a:r>
                <a:r>
                  <a:rPr lang="en-US" sz="5400" b="1" cap="none" spc="0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effectLst/>
                    <a:latin typeface="Cherolina" panose="02000500000000000000" pitchFamily="2" charset="0"/>
                  </a:rPr>
                  <a:t>amuel</a:t>
                </a:r>
              </a:p>
            </p:txBody>
          </p:sp>
          <p:pic>
            <p:nvPicPr>
              <p:cNvPr id="6" name="Picture 4" descr="Free One Line Flower Drawing 12807746 PNG with Transparent Background">
                <a:extLst>
                  <a:ext uri="{FF2B5EF4-FFF2-40B4-BE49-F238E27FC236}">
                    <a16:creationId xmlns:a16="http://schemas.microsoft.com/office/drawing/2014/main" id="{C39D0480-9E3C-4CB3-A327-DD44C0326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0648" y="3919863"/>
                <a:ext cx="36000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3E986C-644E-46AC-BAE0-AF7A6DE756AB}"/>
                  </a:ext>
                </a:extLst>
              </p:cNvPr>
              <p:cNvSpPr/>
              <p:nvPr/>
            </p:nvSpPr>
            <p:spPr>
              <a:xfrm>
                <a:off x="3725904" y="6331048"/>
                <a:ext cx="6135174" cy="14157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rgbClr val="FC9584"/>
                      </a:solidFill>
                      <a:prstDash val="solid"/>
                    </a:ln>
                    <a:solidFill>
                      <a:srgbClr val="FC9584"/>
                    </a:solidFill>
                    <a:latin typeface="Cherolina" panose="02000500000000000000" pitchFamily="2" charset="0"/>
                  </a:rPr>
                  <a:t>Khiela</a:t>
                </a:r>
                <a:endParaRPr lang="en-US" sz="5400" b="1" cap="none" spc="0" dirty="0">
                  <a:ln w="22225">
                    <a:solidFill>
                      <a:srgbClr val="FC9584"/>
                    </a:solidFill>
                    <a:prstDash val="solid"/>
                  </a:ln>
                  <a:solidFill>
                    <a:srgbClr val="FC9584"/>
                  </a:solidFill>
                  <a:effectLst/>
                  <a:latin typeface="Cherolina" panose="02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150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DEC7690-7B27-41E5-AB47-72DA05ED9664}"/>
              </a:ext>
            </a:extLst>
          </p:cNvPr>
          <p:cNvGrpSpPr/>
          <p:nvPr/>
        </p:nvGrpSpPr>
        <p:grpSpPr>
          <a:xfrm>
            <a:off x="2060028" y="-697650"/>
            <a:ext cx="8766270" cy="8520602"/>
            <a:chOff x="2060028" y="-697650"/>
            <a:chExt cx="8766270" cy="85206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CA3D70-CEC8-4DF2-A46A-643C6EE58595}"/>
                </a:ext>
              </a:extLst>
            </p:cNvPr>
            <p:cNvSpPr/>
            <p:nvPr/>
          </p:nvSpPr>
          <p:spPr>
            <a:xfrm>
              <a:off x="2060028" y="-697650"/>
              <a:ext cx="7614744" cy="766204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B06C57-1904-43B1-A922-CB72E3812326}"/>
                </a:ext>
              </a:extLst>
            </p:cNvPr>
            <p:cNvGrpSpPr/>
            <p:nvPr/>
          </p:nvGrpSpPr>
          <p:grpSpPr>
            <a:xfrm>
              <a:off x="2060028" y="3996063"/>
              <a:ext cx="8766270" cy="3826889"/>
              <a:chOff x="2574378" y="3919863"/>
              <a:chExt cx="8766270" cy="382688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2B7D15-4A49-4496-B6C3-05CAF10939F5}"/>
                  </a:ext>
                </a:extLst>
              </p:cNvPr>
              <p:cNvSpPr/>
              <p:nvPr/>
            </p:nvSpPr>
            <p:spPr>
              <a:xfrm>
                <a:off x="2574378" y="5442296"/>
                <a:ext cx="6135174" cy="14157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Cherolina" panose="02000500000000000000" pitchFamily="2" charset="0"/>
                  </a:rPr>
                  <a:t>S</a:t>
                </a:r>
                <a:r>
                  <a:rPr lang="en-US" sz="5400" b="1" cap="none" spc="0" dirty="0">
                    <a:ln w="222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effectLst/>
                    <a:latin typeface="Cherolina" panose="02000500000000000000" pitchFamily="2" charset="0"/>
                  </a:rPr>
                  <a:t>amuel</a:t>
                </a:r>
              </a:p>
            </p:txBody>
          </p:sp>
          <p:pic>
            <p:nvPicPr>
              <p:cNvPr id="9" name="Picture 4" descr="Free One Line Flower Drawing 12807746 PNG with Transparent Background">
                <a:extLst>
                  <a:ext uri="{FF2B5EF4-FFF2-40B4-BE49-F238E27FC236}">
                    <a16:creationId xmlns:a16="http://schemas.microsoft.com/office/drawing/2014/main" id="{0AB04EBA-631F-4E61-87F2-00CD0DC1B6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0648" y="3919863"/>
                <a:ext cx="36000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A66D7E-BDD7-4CCC-918F-627FD6FE3775}"/>
                  </a:ext>
                </a:extLst>
              </p:cNvPr>
              <p:cNvSpPr/>
              <p:nvPr/>
            </p:nvSpPr>
            <p:spPr>
              <a:xfrm>
                <a:off x="3725904" y="6331048"/>
                <a:ext cx="6135174" cy="14157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rgbClr val="FC9584"/>
                      </a:solidFill>
                      <a:prstDash val="solid"/>
                    </a:ln>
                    <a:solidFill>
                      <a:srgbClr val="FC9584"/>
                    </a:solidFill>
                    <a:latin typeface="Cherolina" panose="02000500000000000000" pitchFamily="2" charset="0"/>
                  </a:rPr>
                  <a:t>Khiela</a:t>
                </a:r>
                <a:endParaRPr lang="en-US" sz="5400" b="1" cap="none" spc="0" dirty="0">
                  <a:ln w="22225">
                    <a:solidFill>
                      <a:srgbClr val="FC9584"/>
                    </a:solidFill>
                    <a:prstDash val="solid"/>
                  </a:ln>
                  <a:solidFill>
                    <a:srgbClr val="FC9584"/>
                  </a:solidFill>
                  <a:effectLst/>
                  <a:latin typeface="Cherolina" panose="02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85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CF98134-0E9C-4ECF-A255-FD5AC9DC984A}"/>
              </a:ext>
            </a:extLst>
          </p:cNvPr>
          <p:cNvGrpSpPr/>
          <p:nvPr/>
        </p:nvGrpSpPr>
        <p:grpSpPr>
          <a:xfrm>
            <a:off x="-9286063" y="559824"/>
            <a:ext cx="31409900" cy="5738352"/>
            <a:chOff x="-8430656" y="-2456220"/>
            <a:chExt cx="31409900" cy="573835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4F852B-16D1-4BAB-B92C-BE9D314309B8}"/>
                </a:ext>
              </a:extLst>
            </p:cNvPr>
            <p:cNvGrpSpPr/>
            <p:nvPr/>
          </p:nvGrpSpPr>
          <p:grpSpPr>
            <a:xfrm>
              <a:off x="-8430656" y="-2456220"/>
              <a:ext cx="31409900" cy="5738352"/>
              <a:chOff x="-7250785" y="2683593"/>
              <a:chExt cx="31409900" cy="573835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7DD0EF-5CF0-4879-8570-B29D4A185F51}"/>
                  </a:ext>
                </a:extLst>
              </p:cNvPr>
              <p:cNvSpPr/>
              <p:nvPr/>
            </p:nvSpPr>
            <p:spPr>
              <a:xfrm>
                <a:off x="-7250785" y="2683593"/>
                <a:ext cx="31409900" cy="5738352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08A6B85-7B2B-465E-9E82-89A1037D4041}"/>
                  </a:ext>
                </a:extLst>
              </p:cNvPr>
              <p:cNvSpPr/>
              <p:nvPr/>
            </p:nvSpPr>
            <p:spPr>
              <a:xfrm>
                <a:off x="-3818397" y="3317936"/>
                <a:ext cx="5486400" cy="3200400"/>
              </a:xfrm>
              <a:prstGeom prst="rect">
                <a:avLst/>
              </a:prstGeom>
              <a:solidFill>
                <a:srgbClr val="FC9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57AE73-AA30-4456-919B-5606049810F0}"/>
                  </a:ext>
                </a:extLst>
              </p:cNvPr>
              <p:cNvSpPr/>
              <p:nvPr/>
            </p:nvSpPr>
            <p:spPr>
              <a:xfrm>
                <a:off x="2578503" y="3262855"/>
                <a:ext cx="5486400" cy="3200400"/>
              </a:xfrm>
              <a:prstGeom prst="rect">
                <a:avLst/>
              </a:prstGeom>
              <a:solidFill>
                <a:srgbClr val="FC9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7A1AB3-5D1B-40C8-B8AB-271966867426}"/>
                  </a:ext>
                </a:extLst>
              </p:cNvPr>
              <p:cNvSpPr/>
              <p:nvPr/>
            </p:nvSpPr>
            <p:spPr>
              <a:xfrm>
                <a:off x="8975403" y="3361572"/>
                <a:ext cx="5486400" cy="3200400"/>
              </a:xfrm>
              <a:prstGeom prst="rect">
                <a:avLst/>
              </a:prstGeom>
              <a:solidFill>
                <a:srgbClr val="FC9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928CA8-1B03-4CD4-9AD7-ADF89555C396}"/>
                  </a:ext>
                </a:extLst>
              </p:cNvPr>
              <p:cNvSpPr/>
              <p:nvPr/>
            </p:nvSpPr>
            <p:spPr>
              <a:xfrm>
                <a:off x="15372302" y="3316876"/>
                <a:ext cx="5486400" cy="3200400"/>
              </a:xfrm>
              <a:prstGeom prst="rect">
                <a:avLst/>
              </a:prstGeom>
              <a:solidFill>
                <a:srgbClr val="FC9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BEC24A-26D4-429E-999E-002FA61AA2AD}"/>
                  </a:ext>
                </a:extLst>
              </p:cNvPr>
              <p:cNvSpPr/>
              <p:nvPr/>
            </p:nvSpPr>
            <p:spPr>
              <a:xfrm>
                <a:off x="-2753702" y="6598143"/>
                <a:ext cx="3357008" cy="7848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5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delicia" pitchFamily="2" charset="0"/>
                  </a:rPr>
                  <a:t>months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CB98E1-B739-46A1-B390-FD5230C11CDB}"/>
                  </a:ext>
                </a:extLst>
              </p:cNvPr>
              <p:cNvSpPr/>
              <p:nvPr/>
            </p:nvSpPr>
            <p:spPr>
              <a:xfrm>
                <a:off x="3931739" y="6598143"/>
                <a:ext cx="2779928" cy="7848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5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delicia" pitchFamily="2" charset="0"/>
                  </a:rPr>
                  <a:t>weeks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CB0231E-F8BF-4E04-A57C-E9222CD524B2}"/>
                  </a:ext>
                </a:extLst>
              </p:cNvPr>
              <p:cNvSpPr/>
              <p:nvPr/>
            </p:nvSpPr>
            <p:spPr>
              <a:xfrm>
                <a:off x="10577104" y="6598143"/>
                <a:ext cx="2282997" cy="7848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5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delicia" pitchFamily="2" charset="0"/>
                  </a:rPr>
                  <a:t>days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ABA308-2DC4-43FC-81D7-45193057508E}"/>
                  </a:ext>
                </a:extLst>
              </p:cNvPr>
              <p:cNvSpPr/>
              <p:nvPr/>
            </p:nvSpPr>
            <p:spPr>
              <a:xfrm>
                <a:off x="16902170" y="6598143"/>
                <a:ext cx="2688557" cy="7848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5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delicia" pitchFamily="2" charset="0"/>
                  </a:rPr>
                  <a:t>hours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2744F2-3D4F-4DC4-AE30-75303BE75BC0}"/>
                  </a:ext>
                </a:extLst>
              </p:cNvPr>
              <p:cNvSpPr/>
              <p:nvPr/>
            </p:nvSpPr>
            <p:spPr>
              <a:xfrm>
                <a:off x="17305801" y="7818145"/>
                <a:ext cx="684514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latin typeface="Adelicia" pitchFamily="2" charset="0"/>
                  </a:rPr>
                  <a:t>a</a:t>
                </a:r>
                <a:r>
                  <a:rPr lang="en-US" sz="32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delicia" pitchFamily="2" charset="0"/>
                  </a:rPr>
                  <a:t>nd still counting</a:t>
                </a:r>
                <a:r>
                  <a:rPr lang="en-US" sz="320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latin typeface="Adelicia" pitchFamily="2" charset="0"/>
                  </a:rPr>
                  <a:t> …</a:t>
                </a:r>
                <a:endParaRPr lang="en-US" sz="3200" cap="none" spc="0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delicia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17587F-A087-43EC-A09F-83DD87053827}"/>
                  </a:ext>
                </a:extLst>
              </p:cNvPr>
              <p:cNvSpPr/>
              <p:nvPr/>
            </p:nvSpPr>
            <p:spPr>
              <a:xfrm>
                <a:off x="-2217498" y="4439203"/>
                <a:ext cx="2284601" cy="1477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000" b="1" cap="none" spc="0" dirty="0">
                    <a:ln w="22225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latin typeface="adelia" pitchFamily="50" charset="0"/>
                  </a:rPr>
                  <a:t>53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76EF03-5C02-4567-BE09-67CF8D812CD9}"/>
                  </a:ext>
                </a:extLst>
              </p:cNvPr>
              <p:cNvSpPr/>
              <p:nvPr/>
            </p:nvSpPr>
            <p:spPr>
              <a:xfrm>
                <a:off x="3559842" y="4439203"/>
                <a:ext cx="3523722" cy="1477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000" b="1" cap="none" spc="0" dirty="0">
                    <a:ln w="22225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latin typeface="adelia" pitchFamily="50" charset="0"/>
                  </a:rPr>
                  <a:t>230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DB26998-CB51-486F-BBCD-ED75C9D8931F}"/>
                  </a:ext>
                </a:extLst>
              </p:cNvPr>
              <p:cNvSpPr/>
              <p:nvPr/>
            </p:nvSpPr>
            <p:spPr>
              <a:xfrm>
                <a:off x="9956358" y="4439203"/>
                <a:ext cx="3951724" cy="1477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000" b="1" dirty="0">
                    <a:ln w="22225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50000"/>
                      </a:schemeClr>
                    </a:solidFill>
                    <a:latin typeface="adelia" pitchFamily="50" charset="0"/>
                  </a:rPr>
                  <a:t>1620</a:t>
                </a:r>
                <a:endParaRPr lang="en-US" sz="9000" b="1" cap="none" spc="0" dirty="0">
                  <a:ln w="22225">
                    <a:solidFill>
                      <a:schemeClr val="accent4">
                        <a:lumMod val="50000"/>
                      </a:schemeClr>
                    </a:solidFill>
                    <a:prstDash val="solid"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adelia" pitchFamily="50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A11E5D-0D64-4442-BEBF-F0EA4C07538E}"/>
                  </a:ext>
                </a:extLst>
              </p:cNvPr>
              <p:cNvSpPr/>
              <p:nvPr/>
            </p:nvSpPr>
            <p:spPr>
              <a:xfrm>
                <a:off x="15634195" y="4440922"/>
                <a:ext cx="5224508" cy="1477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000" b="1" dirty="0">
                    <a:ln w="22225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4">
                        <a:lumMod val="50000"/>
                      </a:schemeClr>
                    </a:solidFill>
                    <a:latin typeface="adelia" pitchFamily="50" charset="0"/>
                  </a:rPr>
                  <a:t>38690</a:t>
                </a:r>
                <a:endParaRPr lang="en-US" sz="9000" b="1" cap="none" spc="0" dirty="0">
                  <a:ln w="22225">
                    <a:solidFill>
                      <a:schemeClr val="accent4">
                        <a:lumMod val="50000"/>
                      </a:schemeClr>
                    </a:solidFill>
                    <a:prstDash val="solid"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adelia" pitchFamily="50" charset="0"/>
                </a:endParaRPr>
              </a:p>
            </p:txBody>
          </p:sp>
        </p:grpSp>
        <p:pic>
          <p:nvPicPr>
            <p:cNvPr id="1026" name="Picture 2" descr="Free One Line Flower Drawing 12807741 PNG with Transparent Background">
              <a:extLst>
                <a:ext uri="{FF2B5EF4-FFF2-40B4-BE49-F238E27FC236}">
                  <a16:creationId xmlns:a16="http://schemas.microsoft.com/office/drawing/2014/main" id="{6FF7AC69-8AAB-4CF1-9386-60CE6706F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6" y="-2332973"/>
              <a:ext cx="3694176" cy="369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One Line Drawing PNG Free Images with Transparent Background - (349 Free  Downloads)">
              <a:extLst>
                <a:ext uri="{FF2B5EF4-FFF2-40B4-BE49-F238E27FC236}">
                  <a16:creationId xmlns:a16="http://schemas.microsoft.com/office/drawing/2014/main" id="{9127D832-E218-43E4-8025-8911DE472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03813" y="-1070866"/>
              <a:ext cx="3695167" cy="369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ne Line Drawing PNG Free Images with Transparent Background - (349 Free  Downloads)">
              <a:extLst>
                <a:ext uri="{FF2B5EF4-FFF2-40B4-BE49-F238E27FC236}">
                  <a16:creationId xmlns:a16="http://schemas.microsoft.com/office/drawing/2014/main" id="{BF963AFD-0538-4E76-8353-D63B022D2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7069" y="-2332973"/>
              <a:ext cx="3694176" cy="369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One Line Flower Drawing 12807750 PNG with Transparent Background">
              <a:extLst>
                <a:ext uri="{FF2B5EF4-FFF2-40B4-BE49-F238E27FC236}">
                  <a16:creationId xmlns:a16="http://schemas.microsoft.com/office/drawing/2014/main" id="{C15C575B-DEDB-4673-AB4E-5F7D9BE5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367" y="-778305"/>
              <a:ext cx="3694176" cy="369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99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EBCAD2-EEAE-4550-90A5-DD0C2B554E05}"/>
              </a:ext>
            </a:extLst>
          </p:cNvPr>
          <p:cNvGrpSpPr/>
          <p:nvPr/>
        </p:nvGrpSpPr>
        <p:grpSpPr>
          <a:xfrm>
            <a:off x="4979454" y="609134"/>
            <a:ext cx="2500728" cy="5006626"/>
            <a:chOff x="4830294" y="487740"/>
            <a:chExt cx="2500728" cy="500662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DA4D54-2062-4517-9383-A8477B4FE711}"/>
                </a:ext>
              </a:extLst>
            </p:cNvPr>
            <p:cNvGrpSpPr/>
            <p:nvPr/>
          </p:nvGrpSpPr>
          <p:grpSpPr>
            <a:xfrm>
              <a:off x="4830294" y="487740"/>
              <a:ext cx="2472152" cy="4997100"/>
              <a:chOff x="4830294" y="487740"/>
              <a:chExt cx="2472152" cy="49971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0BF51B-FAFE-423E-A6CF-FF0BA71E01AA}"/>
                  </a:ext>
                </a:extLst>
              </p:cNvPr>
              <p:cNvSpPr/>
              <p:nvPr/>
            </p:nvSpPr>
            <p:spPr>
              <a:xfrm>
                <a:off x="4859123" y="2971548"/>
                <a:ext cx="1689886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Jill &amp; Pops</a:t>
                </a:r>
              </a:p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KFC</a:t>
                </a:r>
              </a:p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Route 88 Bike Café</a:t>
                </a:r>
              </a:p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Mang Inasal</a:t>
                </a:r>
              </a:p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Kuya J’s Restaurant</a:t>
                </a:r>
              </a:p>
              <a:p>
                <a:pPr marL="171450" indent="-171450">
                  <a:buBlip>
                    <a:blip r:embed="rId2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Hepalog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1F9BC2-9DFF-4CE2-9A08-F1DD59EC8B27}"/>
                  </a:ext>
                </a:extLst>
              </p:cNvPr>
              <p:cNvSpPr/>
              <p:nvPr/>
            </p:nvSpPr>
            <p:spPr>
              <a:xfrm>
                <a:off x="4830294" y="739477"/>
                <a:ext cx="2472152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Sambokojin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Samgyupsalamat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Marugame Udon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Tokyo Tokyo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Genki Sushi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Tipsy Porky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Buffet 199</a:t>
                </a:r>
              </a:p>
              <a:p>
                <a:pPr marL="171450" indent="-171450">
                  <a:buBlip>
                    <a:blip r:embed="rId3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Saram Korean BBQ Grill Buffet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C6720F-A7CE-42D2-BC64-6D41D572371A}"/>
                  </a:ext>
                </a:extLst>
              </p:cNvPr>
              <p:cNvSpPr/>
              <p:nvPr/>
            </p:nvSpPr>
            <p:spPr>
              <a:xfrm>
                <a:off x="4859123" y="4099845"/>
                <a:ext cx="1571264" cy="13849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Dairy Queen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Infinitea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I Love Milktea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Chatime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Moonleaf Tea Shop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Café Lupe Antipolo</a:t>
                </a:r>
              </a:p>
              <a:p>
                <a:pPr marL="171450" indent="-171450">
                  <a:buBlip>
                    <a:blip r:embed="rId4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Chachago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D1367A-5AB2-488C-A67B-4C68B5725662}"/>
                  </a:ext>
                </a:extLst>
              </p:cNvPr>
              <p:cNvSpPr/>
              <p:nvPr/>
            </p:nvSpPr>
            <p:spPr>
              <a:xfrm>
                <a:off x="4859123" y="2230730"/>
                <a:ext cx="214674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171450" indent="-171450">
                  <a:buBlip>
                    <a:blip r:embed="rId5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S&amp;R New York Style Pizza</a:t>
                </a:r>
              </a:p>
              <a:p>
                <a:pPr marL="171450" indent="-171450">
                  <a:buBlip>
                    <a:blip r:embed="rId5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Mcdonald’s</a:t>
                </a:r>
              </a:p>
              <a:p>
                <a:pPr marL="171450" indent="-171450">
                  <a:buBlip>
                    <a:blip r:embed="rId5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Zark’s Burger</a:t>
                </a:r>
              </a:p>
              <a:p>
                <a:pPr marL="171450" indent="-171450">
                  <a:buBlip>
                    <a:blip r:embed="rId5"/>
                  </a:buBlip>
                </a:pPr>
                <a:r>
                  <a:rPr lang="en-US" sz="1200" b="1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50000"/>
                      </a:schemeClr>
                    </a:solidFill>
                    <a:latin typeface="Bradley Hand ITC" panose="03070402050302030203" pitchFamily="66" charset="0"/>
                  </a:rPr>
                  <a:t>Burger King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13433-DFAB-4A42-B9EF-613A2B65938D}"/>
                  </a:ext>
                </a:extLst>
              </p:cNvPr>
              <p:cNvSpPr/>
              <p:nvPr/>
            </p:nvSpPr>
            <p:spPr>
              <a:xfrm>
                <a:off x="4859123" y="487740"/>
                <a:ext cx="2050561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b="1" cap="none" spc="0" dirty="0">
                    <a:ln w="22225">
                      <a:noFill/>
                      <a:prstDash val="solid"/>
                    </a:ln>
                    <a:solidFill>
                      <a:srgbClr val="FC9584"/>
                    </a:solidFill>
                    <a:effectLst/>
                    <a:latin typeface="Bradley Hand ITC" panose="03070402050302030203" pitchFamily="66" charset="0"/>
                  </a:rPr>
                  <a:t>Places we eat together:</a:t>
                </a:r>
              </a:p>
            </p:txBody>
          </p:sp>
        </p:grpSp>
        <p:pic>
          <p:nvPicPr>
            <p:cNvPr id="22" name="Picture 6" descr="One Line Drawing PNG Free Images with Transparent Background - (349 Free  Downloads)">
              <a:extLst>
                <a:ext uri="{FF2B5EF4-FFF2-40B4-BE49-F238E27FC236}">
                  <a16:creationId xmlns:a16="http://schemas.microsoft.com/office/drawing/2014/main" id="{EA8694B9-B929-47FD-B537-D30F399ED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41"/>
            <a:stretch/>
          </p:blipFill>
          <p:spPr bwMode="auto">
            <a:xfrm>
              <a:off x="6377469" y="4391438"/>
              <a:ext cx="953553" cy="110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C19071-4603-4AE4-BC3D-2E65214510BF}"/>
              </a:ext>
            </a:extLst>
          </p:cNvPr>
          <p:cNvGrpSpPr/>
          <p:nvPr/>
        </p:nvGrpSpPr>
        <p:grpSpPr>
          <a:xfrm>
            <a:off x="2318201" y="501601"/>
            <a:ext cx="2661253" cy="5685521"/>
            <a:chOff x="2318201" y="501601"/>
            <a:chExt cx="2661253" cy="56855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AA0E13-B8C5-4FEE-97BE-A34B42A0F40C}"/>
                </a:ext>
              </a:extLst>
            </p:cNvPr>
            <p:cNvSpPr/>
            <p:nvPr/>
          </p:nvSpPr>
          <p:spPr>
            <a:xfrm>
              <a:off x="2318201" y="739477"/>
              <a:ext cx="2661253" cy="544764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Pinto Art Museum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Manila Ocean Park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Quezon City Memorial Circle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Club Manila East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The Dessert Museum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Palaya Natural Farm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Bluebay Walk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Bosay Resort 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Tales of Illumina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Azure Urban Residences Resort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Blue Magic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Datablitz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Surplus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Vape Barracks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Xundd Philippines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Taytay Tiangge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Megamall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Mall of Asia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Fairview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North EDSA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East Ortigas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Masinag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SM Bicutan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Gateway Mall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Farmer’s Market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Robinsons Metro East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Sta. Lucia Mall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WalterMart Antipolo</a:t>
              </a:r>
            </a:p>
            <a:p>
              <a:pPr marL="171450" indent="-171450">
                <a:buBlip>
                  <a:blip r:embed="rId7"/>
                </a:buBlip>
              </a:pPr>
              <a:r>
                <a:rPr lang="en-US" sz="1200" b="1" dirty="0">
                  <a:ln w="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radley Hand ITC" panose="03070402050302030203" pitchFamily="66" charset="0"/>
                </a:rPr>
                <a:t>Fisher Mall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F932CD-2911-4D9A-9A71-4B22B4B5A506}"/>
                </a:ext>
              </a:extLst>
            </p:cNvPr>
            <p:cNvSpPr/>
            <p:nvPr/>
          </p:nvSpPr>
          <p:spPr>
            <a:xfrm>
              <a:off x="2318201" y="501601"/>
              <a:ext cx="26612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b="1" dirty="0">
                  <a:ln w="22225">
                    <a:noFill/>
                    <a:prstDash val="solid"/>
                  </a:ln>
                  <a:solidFill>
                    <a:srgbClr val="FC9584"/>
                  </a:solidFill>
                  <a:latin typeface="Bradley Hand ITC" panose="03070402050302030203" pitchFamily="66" charset="0"/>
                </a:rPr>
                <a:t>Places we went together:</a:t>
              </a:r>
              <a:endParaRPr lang="en-US" sz="1600" b="1" cap="none" spc="0" dirty="0">
                <a:ln w="22225">
                  <a:noFill/>
                  <a:prstDash val="solid"/>
                </a:ln>
                <a:solidFill>
                  <a:srgbClr val="FC9584"/>
                </a:solidFill>
                <a:effectLst/>
                <a:latin typeface="Bradley Hand ITC" panose="03070402050302030203" pitchFamily="66" charset="0"/>
              </a:endParaRPr>
            </a:p>
          </p:txBody>
        </p:sp>
        <p:pic>
          <p:nvPicPr>
            <p:cNvPr id="25" name="Picture 2" descr="Free One Line Flower Drawing 12807741 PNG with Transparent Background">
              <a:extLst>
                <a:ext uri="{FF2B5EF4-FFF2-40B4-BE49-F238E27FC236}">
                  <a16:creationId xmlns:a16="http://schemas.microsoft.com/office/drawing/2014/main" id="{636B0DCC-34C9-41C9-80F1-718FE88F1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11"/>
            <a:stretch/>
          </p:blipFill>
          <p:spPr bwMode="auto">
            <a:xfrm>
              <a:off x="4041626" y="5009837"/>
              <a:ext cx="937828" cy="110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349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1" y="0"/>
            <a:ext cx="6814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98BED-F9D1-446C-ACF0-48FDB16BE9A0}"/>
              </a:ext>
            </a:extLst>
          </p:cNvPr>
          <p:cNvGrpSpPr/>
          <p:nvPr/>
        </p:nvGrpSpPr>
        <p:grpSpPr>
          <a:xfrm>
            <a:off x="2279241" y="-1422000"/>
            <a:ext cx="8280000" cy="8280000"/>
            <a:chOff x="2279241" y="-1422000"/>
            <a:chExt cx="8280000" cy="828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B192C4-6634-41AF-BDA9-E9240114CFCA}"/>
                </a:ext>
              </a:extLst>
            </p:cNvPr>
            <p:cNvGrpSpPr/>
            <p:nvPr/>
          </p:nvGrpSpPr>
          <p:grpSpPr>
            <a:xfrm>
              <a:off x="2279241" y="-1422000"/>
              <a:ext cx="8280000" cy="8280000"/>
              <a:chOff x="2279241" y="-1422000"/>
              <a:chExt cx="8280000" cy="8280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211E4E-FCC7-4CDF-9DCC-D6AE08CD2746}"/>
                  </a:ext>
                </a:extLst>
              </p:cNvPr>
              <p:cNvSpPr/>
              <p:nvPr/>
            </p:nvSpPr>
            <p:spPr>
              <a:xfrm>
                <a:off x="2279241" y="-1422000"/>
                <a:ext cx="8280000" cy="8280000"/>
              </a:xfrm>
              <a:prstGeom prst="rect">
                <a:avLst/>
              </a:prstGeom>
              <a:blipFill dpi="0" rotWithShape="1">
                <a:blip r:embed="rId2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698736-ACF7-42E9-8C85-C2947F35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0663" y="4578350"/>
                <a:ext cx="1476375" cy="196215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99D617-5897-4DC3-9B2F-7F88E8C61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4"/>
            <a:stretch/>
          </p:blipFill>
          <p:spPr>
            <a:xfrm>
              <a:off x="2279241" y="-1069848"/>
              <a:ext cx="6400309" cy="792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125FC0-4390-4FB7-B32C-A837A82061A4}"/>
              </a:ext>
            </a:extLst>
          </p:cNvPr>
          <p:cNvGrpSpPr/>
          <p:nvPr/>
        </p:nvGrpSpPr>
        <p:grpSpPr>
          <a:xfrm>
            <a:off x="1956000" y="-1422000"/>
            <a:ext cx="8280000" cy="8280000"/>
            <a:chOff x="1956000" y="-1422000"/>
            <a:chExt cx="8280000" cy="828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653BC-738D-4C7C-A996-52E94F8728BE}"/>
                </a:ext>
              </a:extLst>
            </p:cNvPr>
            <p:cNvGrpSpPr/>
            <p:nvPr/>
          </p:nvGrpSpPr>
          <p:grpSpPr>
            <a:xfrm>
              <a:off x="1956000" y="-1422000"/>
              <a:ext cx="8280000" cy="8280000"/>
              <a:chOff x="1866900" y="-1422000"/>
              <a:chExt cx="8280000" cy="8280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194198-2F6B-43ED-8F97-062AC2923930}"/>
                  </a:ext>
                </a:extLst>
              </p:cNvPr>
              <p:cNvSpPr/>
              <p:nvPr/>
            </p:nvSpPr>
            <p:spPr>
              <a:xfrm>
                <a:off x="1866900" y="-1422000"/>
                <a:ext cx="8280000" cy="8280000"/>
              </a:xfrm>
              <a:prstGeom prst="rect">
                <a:avLst/>
              </a:prstGeom>
              <a:blipFill dpi="0" rotWithShape="1">
                <a:blip r:embed="rId2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EE3DAE9-CCE6-4045-B3A1-F48843E9E7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44"/>
              <a:stretch/>
            </p:blipFill>
            <p:spPr>
              <a:xfrm>
                <a:off x="2145839" y="-713274"/>
                <a:ext cx="6078859" cy="7571274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89DA26-2088-40A2-B9C9-A0E87042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9" t="-486" r="34666" b="-1783"/>
            <a:stretch/>
          </p:blipFill>
          <p:spPr>
            <a:xfrm>
              <a:off x="8512667" y="4635501"/>
              <a:ext cx="1444394" cy="196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6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2600" y="747162"/>
            <a:ext cx="15263076" cy="5110964"/>
            <a:chOff x="322600" y="747162"/>
            <a:chExt cx="15263076" cy="5110964"/>
          </a:xfrm>
        </p:grpSpPr>
        <p:sp>
          <p:nvSpPr>
            <p:cNvPr id="5" name="Rectangle 4"/>
            <p:cNvSpPr/>
            <p:nvPr/>
          </p:nvSpPr>
          <p:spPr>
            <a:xfrm>
              <a:off x="322600" y="747162"/>
              <a:ext cx="15263076" cy="5110964"/>
            </a:xfrm>
            <a:prstGeom prst="rect">
              <a:avLst/>
            </a:prstGeom>
            <a:blipFill dpi="0" rotWithShape="1">
              <a:blip r:embed="rId2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95473" y="1254765"/>
              <a:ext cx="13917329" cy="4095757"/>
              <a:chOff x="-1266900" y="-294600"/>
              <a:chExt cx="24986587" cy="766204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-1266900" y="-294600"/>
                <a:ext cx="7614744" cy="7662041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876799" y="1524000"/>
                <a:ext cx="12877801" cy="2442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11500" b="1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latin typeface="Cherolina" panose="02000500000000000000" pitchFamily="2" charset="0"/>
                  </a:rPr>
                  <a:t>S</a:t>
                </a:r>
                <a:r>
                  <a:rPr lang="en-US" sz="11500" b="1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herolina" panose="02000500000000000000" pitchFamily="2" charset="0"/>
                  </a:rPr>
                  <a:t>amuel</a:t>
                </a:r>
              </a:p>
            </p:txBody>
          </p:sp>
          <p:pic>
            <p:nvPicPr>
              <p:cNvPr id="9" name="Picture 4" descr="Free One Line Flower Drawing 12807746 PNG with Transparent Background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5312" y="-294600"/>
                <a:ext cx="7434375" cy="7434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7124699" y="3075900"/>
                <a:ext cx="12877801" cy="2442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11500" b="1" dirty="0">
                    <a:ln w="22225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50000"/>
                      </a:schemeClr>
                    </a:solidFill>
                    <a:latin typeface="Cherolina" panose="02000500000000000000" pitchFamily="2" charset="0"/>
                  </a:rPr>
                  <a:t>Khiela</a:t>
                </a:r>
                <a:endParaRPr lang="en-US" sz="11500" b="1" cap="none" spc="0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effectLst/>
                  <a:latin typeface="Cherolina" panose="02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832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496300" y="1181100"/>
            <a:ext cx="28536900" cy="51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124000" y="-828000"/>
            <a:ext cx="7614744" cy="766204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4000" y="5418337"/>
            <a:ext cx="6135174" cy="141570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5400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Cherolina" panose="02000500000000000000" pitchFamily="2" charset="0"/>
              </a:rPr>
              <a:t>S</a:t>
            </a:r>
            <a:r>
              <a:rPr lang="en-US" sz="5400" cap="none" spc="0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Cherolina" panose="02000500000000000000" pitchFamily="2" charset="0"/>
              </a:rPr>
              <a:t>amuel</a:t>
            </a:r>
          </a:p>
        </p:txBody>
      </p:sp>
      <p:pic>
        <p:nvPicPr>
          <p:cNvPr id="1028" name="Picture 4" descr="Free One Line Flower Drawing 12807746 PNG with Transparent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70" y="389590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75526" y="6307089"/>
            <a:ext cx="6135174" cy="141570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5400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herolina" panose="02000500000000000000" pitchFamily="2" charset="0"/>
              </a:rPr>
              <a:t>Khiela</a:t>
            </a:r>
            <a:endParaRPr lang="en-US" sz="5400" cap="none" spc="0" dirty="0">
              <a:ln w="22225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herolin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2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8496300" y="2171700"/>
            <a:ext cx="28536900" cy="4191000"/>
            <a:chOff x="-8496300" y="2171700"/>
            <a:chExt cx="28536900" cy="4191000"/>
          </a:xfrm>
        </p:grpSpPr>
        <p:sp>
          <p:nvSpPr>
            <p:cNvPr id="4" name="Rectangle 3"/>
            <p:cNvSpPr/>
            <p:nvPr/>
          </p:nvSpPr>
          <p:spPr>
            <a:xfrm>
              <a:off x="-8496300" y="2171700"/>
              <a:ext cx="28536900" cy="4191000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3943350" y="2819400"/>
              <a:ext cx="19431000" cy="21717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"As long as we share the same sky and </a:t>
              </a:r>
            </a:p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breathe the same air, we're still together."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544050" y="5116979"/>
              <a:ext cx="65151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Donna Lynn Hope</a:t>
              </a:r>
            </a:p>
          </p:txBody>
        </p:sp>
        <p:pic>
          <p:nvPicPr>
            <p:cNvPr id="1026" name="Picture 2" descr="Free One Line Flower Drawing 12616636 PNG with Transparent Backgrou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3300" y="2724150"/>
              <a:ext cx="217170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8432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3943350" y="2724150"/>
            <a:ext cx="21088350" cy="3086100"/>
            <a:chOff x="-3943350" y="2724150"/>
            <a:chExt cx="21088350" cy="3086100"/>
          </a:xfrm>
        </p:grpSpPr>
        <p:sp>
          <p:nvSpPr>
            <p:cNvPr id="13" name="Rectangle 12"/>
            <p:cNvSpPr/>
            <p:nvPr/>
          </p:nvSpPr>
          <p:spPr>
            <a:xfrm>
              <a:off x="-3943350" y="2819400"/>
              <a:ext cx="19431000" cy="21717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"As long as we share the same sky and </a:t>
              </a:r>
            </a:p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breathe the same air, we're still together."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544050" y="5116979"/>
              <a:ext cx="65151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Donna Lynn Hope</a:t>
              </a:r>
            </a:p>
          </p:txBody>
        </p:sp>
        <p:pic>
          <p:nvPicPr>
            <p:cNvPr id="15" name="Picture 2" descr="Free One Line Flower Drawing 12616636 PNG with Transparent Backgrou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3300" y="2724150"/>
              <a:ext cx="217170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408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943350" y="2362200"/>
            <a:ext cx="21088350" cy="3105150"/>
            <a:chOff x="-3943350" y="2362200"/>
            <a:chExt cx="21088350" cy="3105150"/>
          </a:xfrm>
        </p:grpSpPr>
        <p:sp>
          <p:nvSpPr>
            <p:cNvPr id="5" name="Rectangle 4"/>
            <p:cNvSpPr/>
            <p:nvPr/>
          </p:nvSpPr>
          <p:spPr>
            <a:xfrm>
              <a:off x="-3943350" y="2819400"/>
              <a:ext cx="19431000" cy="21717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"We keep this love in a photograph. We made these memories </a:t>
              </a:r>
            </a:p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for ourselves; where our eyes are never closing, hearts are never broken, </a:t>
              </a:r>
            </a:p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delicia" pitchFamily="2" charset="0"/>
                </a:rPr>
                <a:t>and time's forever frozen, still."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058150" y="4944130"/>
              <a:ext cx="74295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i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Photograph (2014) by Ed Sheeran</a:t>
              </a:r>
            </a:p>
          </p:txBody>
        </p:sp>
        <p:pic>
          <p:nvPicPr>
            <p:cNvPr id="7" name="Picture 2" descr="Free One Line Flower Drawing 12616636 PNG with Transparent Backgrou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3300" y="2362200"/>
              <a:ext cx="217170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57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035832" y="15765"/>
            <a:ext cx="7040880" cy="7040880"/>
            <a:chOff x="2035832" y="15765"/>
            <a:chExt cx="7040880" cy="7040880"/>
          </a:xfrm>
        </p:grpSpPr>
        <p:sp>
          <p:nvSpPr>
            <p:cNvPr id="4" name="Rectangle 3"/>
            <p:cNvSpPr/>
            <p:nvPr/>
          </p:nvSpPr>
          <p:spPr>
            <a:xfrm>
              <a:off x="2035832" y="15765"/>
              <a:ext cx="7040880" cy="70408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4" name="Picture 16" descr="Free One Line Flower Drawing 12807746 PNG with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72" y="335805"/>
              <a:ext cx="6400800" cy="640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651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Minimalist flower doodle 13522879 PNG with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049" y="-980072"/>
            <a:ext cx="86816" cy="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One Line Flower Drawing 12807746 PNG with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" y="431989"/>
            <a:ext cx="2808330" cy="28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50544" y="3240319"/>
            <a:ext cx="8639289" cy="3276040"/>
            <a:chOff x="3136905" y="2819284"/>
            <a:chExt cx="8639289" cy="3276040"/>
          </a:xfrm>
        </p:grpSpPr>
        <p:pic>
          <p:nvPicPr>
            <p:cNvPr id="1028" name="Picture 4" descr="Free One Line Flower Drawing 12616633 PNG with Transparent Background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154" y="2819284"/>
              <a:ext cx="3276040" cy="3276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136905" y="3995639"/>
              <a:ext cx="6135174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delicia" pitchFamily="2" charset="0"/>
                </a:rPr>
                <a:t>S</a:t>
              </a:r>
              <a:r>
                <a:rPr lang="en-US" sz="5400" b="1" i="1" cap="none" spc="0" dirty="0">
                  <a:ln w="22225">
                    <a:solidFill>
                      <a:schemeClr val="accent6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Adelicia" pitchFamily="2" charset="0"/>
                </a:rPr>
                <a:t>amuel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38490" y="4688137"/>
              <a:ext cx="6135174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sz="5400" b="1" i="1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latin typeface="Adelicia" pitchFamily="2" charset="0"/>
                </a:rPr>
                <a:t>Khiela</a:t>
              </a:r>
              <a:endParaRPr lang="en-US" sz="5400" b="1" i="1" cap="none" spc="0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Adelici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9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255BEC-95A2-4E91-9BAD-CB7EC3FE811C}"/>
              </a:ext>
            </a:extLst>
          </p:cNvPr>
          <p:cNvGrpSpPr/>
          <p:nvPr/>
        </p:nvGrpSpPr>
        <p:grpSpPr>
          <a:xfrm>
            <a:off x="-1050188" y="-503684"/>
            <a:ext cx="24807975" cy="7662041"/>
            <a:chOff x="-1050188" y="-503684"/>
            <a:chExt cx="24807975" cy="766204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F52A85-54D8-43A6-95F6-4E802E10F5A3}"/>
                </a:ext>
              </a:extLst>
            </p:cNvPr>
            <p:cNvSpPr/>
            <p:nvPr/>
          </p:nvSpPr>
          <p:spPr>
            <a:xfrm>
              <a:off x="-1050188" y="-503684"/>
              <a:ext cx="7614744" cy="766204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FBC880-1062-4258-9B15-2620DF373100}"/>
                </a:ext>
              </a:extLst>
            </p:cNvPr>
            <p:cNvGrpSpPr/>
            <p:nvPr/>
          </p:nvGrpSpPr>
          <p:grpSpPr>
            <a:xfrm>
              <a:off x="4914899" y="-389850"/>
              <a:ext cx="18842888" cy="7434375"/>
              <a:chOff x="4876799" y="-294600"/>
              <a:chExt cx="18842888" cy="743437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876799" y="1524000"/>
                <a:ext cx="12877801" cy="2442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1150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latin typeface="Cherolina" panose="02000500000000000000" pitchFamily="2" charset="0"/>
                  </a:rPr>
                  <a:t>S</a:t>
                </a:r>
                <a:r>
                  <a:rPr lang="en-US" sz="11500" cap="none" spc="0" dirty="0">
                    <a:ln w="22225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herolina" panose="02000500000000000000" pitchFamily="2" charset="0"/>
                  </a:rPr>
                  <a:t>amuel</a:t>
                </a:r>
              </a:p>
            </p:txBody>
          </p:sp>
          <p:pic>
            <p:nvPicPr>
              <p:cNvPr id="6" name="Picture 4" descr="Free One Line Flower Drawing 12807746 PNG with Transparent Backgrou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5312" y="-294600"/>
                <a:ext cx="7434375" cy="7434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7124699" y="3075900"/>
                <a:ext cx="12877801" cy="2442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sz="11500" dirty="0">
                    <a:ln w="22225">
                      <a:solidFill>
                        <a:srgbClr val="FC9584"/>
                      </a:solidFill>
                      <a:prstDash val="solid"/>
                    </a:ln>
                    <a:solidFill>
                      <a:srgbClr val="FC9584"/>
                    </a:solidFill>
                    <a:latin typeface="Cherolina" panose="02000500000000000000" pitchFamily="2" charset="0"/>
                  </a:rPr>
                  <a:t>Khiela</a:t>
                </a:r>
                <a:endParaRPr lang="en-US" sz="11500" cap="none" spc="0" dirty="0">
                  <a:ln w="22225">
                    <a:solidFill>
                      <a:srgbClr val="FC9584"/>
                    </a:solidFill>
                    <a:prstDash val="solid"/>
                  </a:ln>
                  <a:solidFill>
                    <a:srgbClr val="FC9584"/>
                  </a:solidFill>
                  <a:effectLst/>
                  <a:latin typeface="Cherolina" panose="02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754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0741" y="-804041"/>
            <a:ext cx="7614744" cy="7662041"/>
            <a:chOff x="1690241" y="-472522"/>
            <a:chExt cx="7614744" cy="7662041"/>
          </a:xfrm>
        </p:grpSpPr>
        <p:sp>
          <p:nvSpPr>
            <p:cNvPr id="5" name="Oval 4"/>
            <p:cNvSpPr/>
            <p:nvPr/>
          </p:nvSpPr>
          <p:spPr>
            <a:xfrm>
              <a:off x="1690241" y="-472522"/>
              <a:ext cx="7614744" cy="7662041"/>
            </a:xfrm>
            <a:prstGeom prst="ellipse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Couple Photo | Minimalistic Portrait | Faceless Picture | Custom couple  illustration, Cute couple art, Cute couple carto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50" b="61350" l="29750" r="73750">
                          <a14:foregroundMark x1="37650" y1="58750" x2="64250" y2="48050"/>
                          <a14:foregroundMark x1="62750" y1="51300" x2="63550" y2="58900"/>
                          <a14:foregroundMark x1="57850" y1="53600" x2="56200" y2="61050"/>
                          <a14:foregroundMark x1="47000" y1="59150" x2="64350" y2="59150"/>
                          <a14:foregroundMark x1="44800" y1="59550" x2="44800" y2="59550"/>
                          <a14:foregroundMark x1="44800" y1="59700" x2="37500" y2="59700"/>
                          <a14:foregroundMark x1="43350" y1="20750" x2="49150" y2="31600"/>
                          <a14:foregroundMark x1="56400" y1="36400" x2="60400" y2="40500"/>
                          <a14:foregroundMark x1="57550" y1="60250" x2="65200" y2="60000"/>
                          <a14:foregroundMark x1="37800" y1="60250" x2="64850" y2="613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2" t="6603" r="24035" b="39472"/>
            <a:stretch/>
          </p:blipFill>
          <p:spPr bwMode="auto">
            <a:xfrm>
              <a:off x="2627899" y="378000"/>
              <a:ext cx="5739427" cy="6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70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6900" y="-1422000"/>
            <a:ext cx="8280000" cy="8280000"/>
            <a:chOff x="2076450" y="-914400"/>
            <a:chExt cx="8280000" cy="8280000"/>
          </a:xfrm>
        </p:grpSpPr>
        <p:sp>
          <p:nvSpPr>
            <p:cNvPr id="2" name="Rectangle 1"/>
            <p:cNvSpPr/>
            <p:nvPr/>
          </p:nvSpPr>
          <p:spPr>
            <a:xfrm>
              <a:off x="2076450" y="-914400"/>
              <a:ext cx="8280000" cy="8280000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" name="Picture 2" descr="Couple Photo | Minimalistic Portrait | Faceless Picture | Custom couple  illustration, Cute couple art, Cute couple carto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50" b="61350" l="29750" r="73750">
                          <a14:foregroundMark x1="37650" y1="58750" x2="64250" y2="48050"/>
                          <a14:foregroundMark x1="62750" y1="51300" x2="63550" y2="58900"/>
                          <a14:foregroundMark x1="57850" y1="53600" x2="56200" y2="61050"/>
                          <a14:foregroundMark x1="47000" y1="59150" x2="64350" y2="59150"/>
                          <a14:foregroundMark x1="44800" y1="59550" x2="44800" y2="59550"/>
                          <a14:foregroundMark x1="44800" y1="59700" x2="37500" y2="59700"/>
                          <a14:foregroundMark x1="43350" y1="20750" x2="49150" y2="31600"/>
                          <a14:foregroundMark x1="56400" y1="36400" x2="60400" y2="40500"/>
                          <a14:foregroundMark x1="57550" y1="60250" x2="65200" y2="60000"/>
                          <a14:foregroundMark x1="37800" y1="60250" x2="64850" y2="613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2" t="6603" r="24035" b="39472"/>
            <a:stretch/>
          </p:blipFill>
          <p:spPr bwMode="auto">
            <a:xfrm>
              <a:off x="2852375" y="-230700"/>
              <a:ext cx="6728150" cy="759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963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A422EDC-0904-489D-86C7-6DE4410B279F}"/>
              </a:ext>
            </a:extLst>
          </p:cNvPr>
          <p:cNvGrpSpPr/>
          <p:nvPr/>
        </p:nvGrpSpPr>
        <p:grpSpPr>
          <a:xfrm>
            <a:off x="1276350" y="-1422000"/>
            <a:ext cx="8280000" cy="8280000"/>
            <a:chOff x="1866900" y="-1422000"/>
            <a:chExt cx="8280000" cy="82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951B23-ED70-41C8-A847-A12E206DEFFA}"/>
                </a:ext>
              </a:extLst>
            </p:cNvPr>
            <p:cNvSpPr/>
            <p:nvPr/>
          </p:nvSpPr>
          <p:spPr>
            <a:xfrm>
              <a:off x="1866900" y="-1422000"/>
              <a:ext cx="8280000" cy="8280000"/>
            </a:xfrm>
            <a:prstGeom prst="rect">
              <a:avLst/>
            </a:prstGeom>
            <a:blipFill dpi="0"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ADD6B5-CB0E-447D-B16C-A14BED7C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7"/>
            <a:stretch/>
          </p:blipFill>
          <p:spPr>
            <a:xfrm>
              <a:off x="3046390" y="-1066800"/>
              <a:ext cx="6099220" cy="79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24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D43F53-A8DB-4329-8C32-80CC3E8E1FE1}"/>
              </a:ext>
            </a:extLst>
          </p:cNvPr>
          <p:cNvGrpSpPr/>
          <p:nvPr/>
        </p:nvGrpSpPr>
        <p:grpSpPr>
          <a:xfrm>
            <a:off x="1276350" y="-1422000"/>
            <a:ext cx="8280000" cy="8280000"/>
            <a:chOff x="1276350" y="-1422000"/>
            <a:chExt cx="8280000" cy="82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951B23-ED70-41C8-A847-A12E206DEFFA}"/>
                </a:ext>
              </a:extLst>
            </p:cNvPr>
            <p:cNvSpPr/>
            <p:nvPr/>
          </p:nvSpPr>
          <p:spPr>
            <a:xfrm>
              <a:off x="1276350" y="-1422000"/>
              <a:ext cx="8280000" cy="8280000"/>
            </a:xfrm>
            <a:prstGeom prst="rect">
              <a:avLst/>
            </a:prstGeom>
            <a:blipFill dpi="0"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779427-EDE8-4E98-9D77-5D8D39143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4"/>
            <a:stretch/>
          </p:blipFill>
          <p:spPr>
            <a:xfrm>
              <a:off x="2216195" y="-1069848"/>
              <a:ext cx="6400309" cy="792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04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1E796B-9BAE-4D84-A28A-D039974F12B7}"/>
              </a:ext>
            </a:extLst>
          </p:cNvPr>
          <p:cNvGrpSpPr/>
          <p:nvPr/>
        </p:nvGrpSpPr>
        <p:grpSpPr>
          <a:xfrm>
            <a:off x="1956000" y="-1422000"/>
            <a:ext cx="8280000" cy="8280000"/>
            <a:chOff x="1866900" y="-1422000"/>
            <a:chExt cx="8280000" cy="82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8B3A4B-E599-4A26-A028-CF7AA62B0064}"/>
                </a:ext>
              </a:extLst>
            </p:cNvPr>
            <p:cNvSpPr/>
            <p:nvPr/>
          </p:nvSpPr>
          <p:spPr>
            <a:xfrm>
              <a:off x="1866900" y="-1422000"/>
              <a:ext cx="8280000" cy="8280000"/>
            </a:xfrm>
            <a:prstGeom prst="rect">
              <a:avLst/>
            </a:prstGeom>
            <a:blipFill dpi="0" rotWithShape="1"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E303A9-A175-48BA-9260-1D76FE81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44"/>
            <a:stretch/>
          </p:blipFill>
          <p:spPr>
            <a:xfrm>
              <a:off x="2967470" y="-713274"/>
              <a:ext cx="6078859" cy="7571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302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1850</TotalTime>
  <Words>253</Words>
  <Application>Microsoft Office PowerPoint</Application>
  <PresentationFormat>Widescreen</PresentationFormat>
  <Paragraphs>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adelia</vt:lpstr>
      <vt:lpstr>Adelicia</vt:lpstr>
      <vt:lpstr>Arial</vt:lpstr>
      <vt:lpstr>Bradley Hand ITC</vt:lpstr>
      <vt:lpstr>Cherolina</vt:lpstr>
      <vt:lpstr>Courier New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AIT Business Services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AIT BSC</dc:creator>
  <cp:lastModifiedBy>Sammy</cp:lastModifiedBy>
  <cp:revision>70</cp:revision>
  <dcterms:created xsi:type="dcterms:W3CDTF">2023-03-20T01:18:56Z</dcterms:created>
  <dcterms:modified xsi:type="dcterms:W3CDTF">2023-03-26T11:26:45Z</dcterms:modified>
</cp:coreProperties>
</file>